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1.png"/><Relationship Id="rId3" Type="http://schemas.openxmlformats.org/officeDocument/2006/relationships/image" Target="../media/image107.png"/><Relationship Id="rId7" Type="http://schemas.openxmlformats.org/officeDocument/2006/relationships/image" Target="../media/image24.png"/><Relationship Id="rId12" Type="http://schemas.openxmlformats.org/officeDocument/2006/relationships/image" Target="../media/image110.png"/><Relationship Id="rId17" Type="http://schemas.openxmlformats.org/officeDocument/2006/relationships/image" Target="../media/image18.png"/><Relationship Id="rId2" Type="http://schemas.openxmlformats.org/officeDocument/2006/relationships/image" Target="../media/image106.png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02.png"/><Relationship Id="rId5" Type="http://schemas.openxmlformats.org/officeDocument/2006/relationships/image" Target="../media/image22.png"/><Relationship Id="rId15" Type="http://schemas.openxmlformats.org/officeDocument/2006/relationships/image" Target="../media/image113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109.png"/><Relationship Id="rId14" Type="http://schemas.openxmlformats.org/officeDocument/2006/relationships/image" Target="../media/image1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1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4.png"/><Relationship Id="rId12" Type="http://schemas.openxmlformats.org/officeDocument/2006/relationships/image" Target="../media/image1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3.png"/><Relationship Id="rId11" Type="http://schemas.openxmlformats.org/officeDocument/2006/relationships/image" Target="../media/image116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9.png"/><Relationship Id="rId7" Type="http://schemas.openxmlformats.org/officeDocument/2006/relationships/image" Target="../media/image27.png"/><Relationship Id="rId12" Type="http://schemas.openxmlformats.org/officeDocument/2006/relationships/image" Target="../media/image126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11" Type="http://schemas.openxmlformats.org/officeDocument/2006/relationships/image" Target="../media/image125.png"/><Relationship Id="rId5" Type="http://schemas.openxmlformats.org/officeDocument/2006/relationships/image" Target="../media/image121.png"/><Relationship Id="rId10" Type="http://schemas.openxmlformats.org/officeDocument/2006/relationships/image" Target="../media/image18.png"/><Relationship Id="rId4" Type="http://schemas.openxmlformats.org/officeDocument/2006/relationships/image" Target="../media/image120.png"/><Relationship Id="rId9" Type="http://schemas.openxmlformats.org/officeDocument/2006/relationships/image" Target="../media/image1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8.png"/><Relationship Id="rId7" Type="http://schemas.openxmlformats.org/officeDocument/2006/relationships/image" Target="../media/image126.png"/><Relationship Id="rId12" Type="http://schemas.openxmlformats.org/officeDocument/2006/relationships/image" Target="../media/image1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11" Type="http://schemas.openxmlformats.org/officeDocument/2006/relationships/image" Target="../media/image122.png"/><Relationship Id="rId5" Type="http://schemas.openxmlformats.org/officeDocument/2006/relationships/image" Target="../media/image27.png"/><Relationship Id="rId10" Type="http://schemas.openxmlformats.org/officeDocument/2006/relationships/image" Target="../media/image121.png"/><Relationship Id="rId4" Type="http://schemas.openxmlformats.org/officeDocument/2006/relationships/image" Target="../media/image124.png"/><Relationship Id="rId9" Type="http://schemas.openxmlformats.org/officeDocument/2006/relationships/image" Target="../media/image1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video" Target="../media/media1.mp4"/><Relationship Id="rId16" Type="http://schemas.openxmlformats.org/officeDocument/2006/relationships/image" Target="../media/image20.png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1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18.png"/><Relationship Id="rId1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26" Type="http://schemas.openxmlformats.org/officeDocument/2006/relationships/image" Target="../media/image51.png"/><Relationship Id="rId3" Type="http://schemas.openxmlformats.org/officeDocument/2006/relationships/image" Target="../media/image22.png"/><Relationship Id="rId21" Type="http://schemas.openxmlformats.org/officeDocument/2006/relationships/image" Target="../media/image46.png"/><Relationship Id="rId7" Type="http://schemas.openxmlformats.org/officeDocument/2006/relationships/image" Target="../media/image34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5" Type="http://schemas.openxmlformats.org/officeDocument/2006/relationships/image" Target="../media/image50.png"/><Relationship Id="rId2" Type="http://schemas.openxmlformats.org/officeDocument/2006/relationships/image" Target="../media/image21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8.png"/><Relationship Id="rId24" Type="http://schemas.openxmlformats.org/officeDocument/2006/relationships/image" Target="../media/image49.png"/><Relationship Id="rId5" Type="http://schemas.openxmlformats.org/officeDocument/2006/relationships/image" Target="../media/image24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10" Type="http://schemas.openxmlformats.org/officeDocument/2006/relationships/image" Target="../media/image36.png"/><Relationship Id="rId19" Type="http://schemas.openxmlformats.org/officeDocument/2006/relationships/image" Target="../media/image44.png"/><Relationship Id="rId4" Type="http://schemas.openxmlformats.org/officeDocument/2006/relationships/image" Target="../media/image23.png"/><Relationship Id="rId9" Type="http://schemas.openxmlformats.org/officeDocument/2006/relationships/image" Target="../media/image35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4.png"/><Relationship Id="rId12" Type="http://schemas.openxmlformats.org/officeDocument/2006/relationships/image" Target="../media/image2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3.png"/><Relationship Id="rId11" Type="http://schemas.openxmlformats.org/officeDocument/2006/relationships/image" Target="../media/image18.png"/><Relationship Id="rId5" Type="http://schemas.openxmlformats.org/officeDocument/2006/relationships/image" Target="../media/image22.png"/><Relationship Id="rId10" Type="http://schemas.openxmlformats.org/officeDocument/2006/relationships/image" Target="../media/image53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5.png"/><Relationship Id="rId18" Type="http://schemas.openxmlformats.org/officeDocument/2006/relationships/image" Target="../media/image65.png"/><Relationship Id="rId3" Type="http://schemas.openxmlformats.org/officeDocument/2006/relationships/image" Target="../media/image57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64.png"/><Relationship Id="rId2" Type="http://schemas.openxmlformats.org/officeDocument/2006/relationships/image" Target="../media/image56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59.png"/><Relationship Id="rId15" Type="http://schemas.openxmlformats.org/officeDocument/2006/relationships/image" Target="../media/image62.png"/><Relationship Id="rId10" Type="http://schemas.openxmlformats.org/officeDocument/2006/relationships/image" Target="../media/image60.png"/><Relationship Id="rId19" Type="http://schemas.openxmlformats.org/officeDocument/2006/relationships/image" Target="../media/image18.png"/><Relationship Id="rId4" Type="http://schemas.openxmlformats.org/officeDocument/2006/relationships/image" Target="../media/image58.png"/><Relationship Id="rId9" Type="http://schemas.openxmlformats.org/officeDocument/2006/relationships/image" Target="../media/image24.png"/><Relationship Id="rId1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84.png"/><Relationship Id="rId3" Type="http://schemas.openxmlformats.org/officeDocument/2006/relationships/image" Target="../media/image67.png"/><Relationship Id="rId21" Type="http://schemas.openxmlformats.org/officeDocument/2006/relationships/image" Target="../media/image79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2" Type="http://schemas.openxmlformats.org/officeDocument/2006/relationships/image" Target="../media/image66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82.png"/><Relationship Id="rId5" Type="http://schemas.openxmlformats.org/officeDocument/2006/relationships/image" Target="../media/image69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28" Type="http://schemas.openxmlformats.org/officeDocument/2006/relationships/image" Target="../media/image18.png"/><Relationship Id="rId10" Type="http://schemas.openxmlformats.org/officeDocument/2006/relationships/image" Target="../media/image70.png"/><Relationship Id="rId19" Type="http://schemas.openxmlformats.org/officeDocument/2006/relationships/image" Target="../media/image77.png"/><Relationship Id="rId4" Type="http://schemas.openxmlformats.org/officeDocument/2006/relationships/image" Target="../media/image68.png"/><Relationship Id="rId9" Type="http://schemas.openxmlformats.org/officeDocument/2006/relationships/image" Target="../media/image24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Relationship Id="rId27" Type="http://schemas.openxmlformats.org/officeDocument/2006/relationships/image" Target="../media/image8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90.png"/><Relationship Id="rId18" Type="http://schemas.openxmlformats.org/officeDocument/2006/relationships/image" Target="../media/image94.png"/><Relationship Id="rId3" Type="http://schemas.openxmlformats.org/officeDocument/2006/relationships/image" Target="../media/image87.png"/><Relationship Id="rId21" Type="http://schemas.openxmlformats.org/officeDocument/2006/relationships/image" Target="../media/image97.png"/><Relationship Id="rId7" Type="http://schemas.openxmlformats.org/officeDocument/2006/relationships/image" Target="../media/image23.png"/><Relationship Id="rId12" Type="http://schemas.openxmlformats.org/officeDocument/2006/relationships/image" Target="../media/image35.png"/><Relationship Id="rId17" Type="http://schemas.openxmlformats.org/officeDocument/2006/relationships/image" Target="../media/image93.png"/><Relationship Id="rId2" Type="http://schemas.openxmlformats.org/officeDocument/2006/relationships/image" Target="../media/image86.png"/><Relationship Id="rId16" Type="http://schemas.openxmlformats.org/officeDocument/2006/relationships/image" Target="../media/image92.png"/><Relationship Id="rId20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100.png"/><Relationship Id="rId5" Type="http://schemas.openxmlformats.org/officeDocument/2006/relationships/image" Target="../media/image21.png"/><Relationship Id="rId15" Type="http://schemas.openxmlformats.org/officeDocument/2006/relationships/image" Target="../media/image91.png"/><Relationship Id="rId23" Type="http://schemas.openxmlformats.org/officeDocument/2006/relationships/image" Target="../media/image99.png"/><Relationship Id="rId10" Type="http://schemas.openxmlformats.org/officeDocument/2006/relationships/image" Target="../media/image26.png"/><Relationship Id="rId19" Type="http://schemas.openxmlformats.org/officeDocument/2006/relationships/image" Target="../media/image95.png"/><Relationship Id="rId4" Type="http://schemas.openxmlformats.org/officeDocument/2006/relationships/image" Target="../media/image88.png"/><Relationship Id="rId9" Type="http://schemas.openxmlformats.org/officeDocument/2006/relationships/image" Target="../media/image89.png"/><Relationship Id="rId14" Type="http://schemas.openxmlformats.org/officeDocument/2006/relationships/image" Target="../media/image18.png"/><Relationship Id="rId22" Type="http://schemas.openxmlformats.org/officeDocument/2006/relationships/image" Target="../media/image9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24.png"/><Relationship Id="rId7" Type="http://schemas.openxmlformats.org/officeDocument/2006/relationships/image" Target="../media/image10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105.png"/><Relationship Id="rId5" Type="http://schemas.openxmlformats.org/officeDocument/2006/relationships/image" Target="../media/image34.png"/><Relationship Id="rId10" Type="http://schemas.openxmlformats.org/officeDocument/2006/relationships/image" Target="../media/image18.png"/><Relationship Id="rId4" Type="http://schemas.openxmlformats.org/officeDocument/2006/relationships/image" Target="../media/image101.png"/><Relationship Id="rId9" Type="http://schemas.openxmlformats.org/officeDocument/2006/relationships/image" Target="../media/image10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D4CB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3333" y="6318746"/>
            <a:ext cx="20749128" cy="9385114"/>
            <a:chOff x="-533333" y="6318746"/>
            <a:chExt cx="20749128" cy="93851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533333" y="6318746"/>
              <a:ext cx="20749128" cy="9385114"/>
              <a:chOff x="-533333" y="6318746"/>
              <a:chExt cx="20749128" cy="938511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10825081" y="1507915"/>
                <a:ext cx="41498256" cy="18770227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533333" y="6318746"/>
                <a:ext cx="20749128" cy="938511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541859" y="9230149"/>
              <a:ext cx="972009" cy="492233"/>
              <a:chOff x="7541859" y="9230149"/>
              <a:chExt cx="972009" cy="49223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541859" y="9230149"/>
                <a:ext cx="972009" cy="492233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8200" y="2911152"/>
            <a:ext cx="4224811" cy="75948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1833" y="3578966"/>
            <a:ext cx="10692916" cy="148347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24190" y="9644973"/>
            <a:ext cx="5214454" cy="32888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315993" y="9424531"/>
            <a:ext cx="3328658" cy="87104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D4CB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4440" y="8791594"/>
            <a:ext cx="7688206" cy="893941"/>
            <a:chOff x="744440" y="8791594"/>
            <a:chExt cx="7688206" cy="8939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4440" y="8791594"/>
              <a:ext cx="7688206" cy="89394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1589" y="8928174"/>
            <a:ext cx="5994782" cy="8134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0421" y="385781"/>
            <a:ext cx="2496568" cy="4698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61906" y="384189"/>
            <a:ext cx="6797301" cy="46983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6554" y="9661828"/>
            <a:ext cx="3686535" cy="31412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6181" y="1398838"/>
            <a:ext cx="1823581" cy="52058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3155" y="1655184"/>
            <a:ext cx="6551009" cy="115844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769457" y="8791594"/>
            <a:ext cx="7697210" cy="894988"/>
            <a:chOff x="9769457" y="8791594"/>
            <a:chExt cx="7697210" cy="89498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69457" y="8791594"/>
              <a:ext cx="7697210" cy="89498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396169" y="8927810"/>
            <a:ext cx="5967431" cy="81439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05208" y="2928084"/>
            <a:ext cx="6693205" cy="5863510"/>
            <a:chOff x="1205208" y="2928084"/>
            <a:chExt cx="6693205" cy="586351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05208" y="2928084"/>
              <a:ext cx="6693205" cy="58635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288187" y="2956779"/>
            <a:ext cx="6659750" cy="5834815"/>
            <a:chOff x="10288187" y="2956779"/>
            <a:chExt cx="6659750" cy="583481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288187" y="2956779"/>
              <a:ext cx="6659750" cy="583481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439582" y="9850292"/>
            <a:ext cx="2241069" cy="58306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D4CB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0421" y="385781"/>
            <a:ext cx="2496568" cy="4698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61906" y="384189"/>
            <a:ext cx="6797301" cy="46983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5659" y="9670552"/>
            <a:ext cx="3554198" cy="30284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29468" y="1052196"/>
            <a:ext cx="2780342" cy="111579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439582" y="9850292"/>
            <a:ext cx="2241069" cy="583069"/>
          </a:xfrm>
          <a:prstGeom prst="rect">
            <a:avLst/>
          </a:prstGeom>
        </p:spPr>
      </p:pic>
      <p:pic>
        <p:nvPicPr>
          <p:cNvPr id="2" name="KakaoTalk_20220918_013305149">
            <a:hlinkClick r:id="" action="ppaction://media"/>
            <a:extLst>
              <a:ext uri="{FF2B5EF4-FFF2-40B4-BE49-F238E27FC236}">
                <a16:creationId xmlns:a16="http://schemas.microsoft.com/office/drawing/2014/main" id="{E7C9B501-8236-5083-879E-523FCD4582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885449" y="998719"/>
            <a:ext cx="15394785" cy="86595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D4CB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3620" y="775809"/>
            <a:ext cx="17927942" cy="9197588"/>
            <a:chOff x="200655" y="773454"/>
            <a:chExt cx="17927942" cy="91975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655" y="773454"/>
              <a:ext cx="17927942" cy="919758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0421" y="385781"/>
            <a:ext cx="2496568" cy="46983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61906" y="384189"/>
            <a:ext cx="6797301" cy="4698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3280" y="8411393"/>
            <a:ext cx="3932447" cy="110627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5659" y="9670552"/>
            <a:ext cx="3554198" cy="30284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439582" y="9850292"/>
            <a:ext cx="2241069" cy="58306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8492" y="8096395"/>
            <a:ext cx="1184843" cy="5303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8516" y="861731"/>
            <a:ext cx="16518151" cy="76190"/>
            <a:chOff x="948516" y="861731"/>
            <a:chExt cx="16518151" cy="761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8516" y="861731"/>
              <a:ext cx="16518151" cy="76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D4CB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3280" y="1514749"/>
            <a:ext cx="3389923" cy="11584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46810" y="-3078966"/>
            <a:ext cx="24861988" cy="1702983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5659" y="9670552"/>
            <a:ext cx="3554198" cy="30284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0421" y="385781"/>
            <a:ext cx="2496568" cy="4698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61906" y="384189"/>
            <a:ext cx="6797301" cy="46983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0421" y="1092534"/>
            <a:ext cx="1127749" cy="5047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439582" y="9850292"/>
            <a:ext cx="2241069" cy="58306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D4CB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3333" y="6937830"/>
            <a:ext cx="20749128" cy="9385114"/>
            <a:chOff x="-533333" y="6937830"/>
            <a:chExt cx="20749128" cy="93851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533333" y="6937830"/>
              <a:ext cx="20749128" cy="9385114"/>
              <a:chOff x="-533333" y="6937830"/>
              <a:chExt cx="20749128" cy="938511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10825081" y="2126999"/>
                <a:ext cx="41498256" cy="18770227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533333" y="6937830"/>
                <a:ext cx="20749128" cy="938511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541859" y="9849233"/>
              <a:ext cx="972009" cy="492233"/>
              <a:chOff x="7541859" y="9849233"/>
              <a:chExt cx="972009" cy="49223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541859" y="9849233"/>
                <a:ext cx="972009" cy="492233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39874" y="4416783"/>
            <a:ext cx="10344161" cy="15741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17813" y="3317154"/>
            <a:ext cx="9050088" cy="76190"/>
            <a:chOff x="4617813" y="3317154"/>
            <a:chExt cx="9050088" cy="761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17813" y="3317154"/>
              <a:ext cx="9050088" cy="761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17813" y="6892370"/>
            <a:ext cx="9050088" cy="76190"/>
            <a:chOff x="4617813" y="6892370"/>
            <a:chExt cx="9050088" cy="7619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17813" y="6892370"/>
              <a:ext cx="9050088" cy="7619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39582" y="9850292"/>
            <a:ext cx="2241069" cy="58306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D4CB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3280" y="1464014"/>
            <a:ext cx="8112742" cy="11157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07951" y="6502623"/>
            <a:ext cx="2275916" cy="45968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0421" y="385781"/>
            <a:ext cx="2496568" cy="4698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61906" y="384189"/>
            <a:ext cx="6797301" cy="46983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5659" y="9670552"/>
            <a:ext cx="3554198" cy="3028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8898" y="9315844"/>
            <a:ext cx="6728682" cy="42284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439582" y="9850292"/>
            <a:ext cx="2241069" cy="58306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74924" y="1116524"/>
            <a:ext cx="1181867" cy="559276"/>
          </a:xfrm>
          <a:prstGeom prst="rect">
            <a:avLst/>
          </a:prstGeom>
        </p:spPr>
      </p:pic>
      <p:pic>
        <p:nvPicPr>
          <p:cNvPr id="5" name="KakaoTalk_20220905_134914765">
            <a:hlinkClick r:id="" action="ppaction://media"/>
            <a:extLst>
              <a:ext uri="{FF2B5EF4-FFF2-40B4-BE49-F238E27FC236}">
                <a16:creationId xmlns:a16="http://schemas.microsoft.com/office/drawing/2014/main" id="{1BAE4D50-9063-00C4-0B61-A7A8FED8CD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9341471" y="11930"/>
            <a:ext cx="5788587" cy="10294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D4CB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0421" y="385781"/>
            <a:ext cx="2496568" cy="4698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61906" y="384189"/>
            <a:ext cx="6797301" cy="46983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5659" y="9670552"/>
            <a:ext cx="3554198" cy="30284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439582" y="9850292"/>
            <a:ext cx="2241069" cy="58306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23735" y="1001694"/>
            <a:ext cx="1513099" cy="146222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097003" y="1001694"/>
            <a:ext cx="1589290" cy="146222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522821" y="2158604"/>
            <a:ext cx="7733916" cy="7534804"/>
            <a:chOff x="9522821" y="2158604"/>
            <a:chExt cx="7733916" cy="753480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22821" y="2158604"/>
              <a:ext cx="7733916" cy="75348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8515" y="2158604"/>
            <a:ext cx="7033325" cy="7534804"/>
            <a:chOff x="948515" y="2158604"/>
            <a:chExt cx="7033325" cy="753480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8515" y="2158604"/>
              <a:ext cx="7033325" cy="753480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21333" y="844499"/>
            <a:ext cx="3941565" cy="109381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D4CB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0421" y="385781"/>
            <a:ext cx="2496568" cy="4698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61906" y="384189"/>
            <a:ext cx="6797301" cy="46983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5659" y="9670552"/>
            <a:ext cx="3554198" cy="30284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48516" y="1015838"/>
            <a:ext cx="1502838" cy="52058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1983" y="1305930"/>
            <a:ext cx="1675904" cy="109675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439582" y="9850292"/>
            <a:ext cx="2241069" cy="58306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924101" y="5014845"/>
            <a:ext cx="7042413" cy="4512921"/>
            <a:chOff x="2924101" y="5014845"/>
            <a:chExt cx="7042413" cy="451292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24101" y="5014845"/>
              <a:ext cx="7042413" cy="45129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924101" y="9319459"/>
            <a:ext cx="7042413" cy="373949"/>
            <a:chOff x="2924101" y="9319459"/>
            <a:chExt cx="7042413" cy="37394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24101" y="9319459"/>
              <a:ext cx="7042413" cy="3739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28658" y="4906069"/>
            <a:ext cx="7270584" cy="4659137"/>
            <a:chOff x="10528658" y="4906069"/>
            <a:chExt cx="7270584" cy="465913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528658" y="4906069"/>
              <a:ext cx="7270584" cy="46591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528658" y="9350881"/>
            <a:ext cx="7270584" cy="386065"/>
            <a:chOff x="10528658" y="9350881"/>
            <a:chExt cx="7270584" cy="38606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528658" y="9350881"/>
              <a:ext cx="7270584" cy="3860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951593" y="2273320"/>
            <a:ext cx="7040787" cy="4927177"/>
            <a:chOff x="2951593" y="2273320"/>
            <a:chExt cx="7040787" cy="492717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800000">
              <a:off x="2951593" y="2273320"/>
              <a:ext cx="7040787" cy="492717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530337" y="2198494"/>
            <a:ext cx="7268905" cy="5183224"/>
            <a:chOff x="10530337" y="2198494"/>
            <a:chExt cx="7268905" cy="518322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0800000">
              <a:off x="10530337" y="2198494"/>
              <a:ext cx="7268905" cy="518322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852977" y="786046"/>
            <a:ext cx="1887394" cy="183442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358317" y="745470"/>
            <a:ext cx="2021650" cy="186005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725511" y="7212172"/>
            <a:ext cx="5443448" cy="209888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807703" y="2412984"/>
            <a:ext cx="6684350" cy="3402071"/>
            <a:chOff x="10807703" y="2412984"/>
            <a:chExt cx="6684350" cy="340207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807703" y="2412984"/>
              <a:ext cx="6684350" cy="3402071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007940" y="7436340"/>
            <a:ext cx="6309946" cy="1988861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053398" y="5994706"/>
            <a:ext cx="3801505" cy="630086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718115" y="6065007"/>
            <a:ext cx="2798518" cy="57493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3162992" y="2542762"/>
            <a:ext cx="6564630" cy="3341138"/>
            <a:chOff x="3162992" y="2542762"/>
            <a:chExt cx="6564630" cy="334113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162992" y="2542762"/>
              <a:ext cx="6564630" cy="3341138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615181" y="8165553"/>
            <a:ext cx="813637" cy="7803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D4CB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0421" y="385781"/>
            <a:ext cx="2496568" cy="4698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61906" y="384189"/>
            <a:ext cx="6797301" cy="46983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5659" y="9670552"/>
            <a:ext cx="3554198" cy="30284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21333" y="915811"/>
            <a:ext cx="3332723" cy="109675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439582" y="9850292"/>
            <a:ext cx="2241069" cy="58306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0888" y="2000464"/>
            <a:ext cx="4327281" cy="7692945"/>
            <a:chOff x="380888" y="2000464"/>
            <a:chExt cx="4327281" cy="76929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0888" y="2000464"/>
              <a:ext cx="4327281" cy="7692945"/>
            </a:xfrm>
            <a:prstGeom prst="rect">
              <a:avLst/>
            </a:prstGeom>
          </p:spPr>
        </p:pic>
      </p:grpSp>
      <p:pic>
        <p:nvPicPr>
          <p:cNvPr id="2" name="KakaoTalk_20220802_182002702">
            <a:hlinkClick r:id="" action="ppaction://media"/>
            <a:extLst>
              <a:ext uri="{FF2B5EF4-FFF2-40B4-BE49-F238E27FC236}">
                <a16:creationId xmlns:a16="http://schemas.microsoft.com/office/drawing/2014/main" id="{D9459196-A058-5F47-14AD-6D95FA86B5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684356" y="2000462"/>
            <a:ext cx="13635714" cy="76700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D4CB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9429" y="2875204"/>
            <a:ext cx="8452671" cy="5341638"/>
            <a:chOff x="979429" y="2875204"/>
            <a:chExt cx="8452671" cy="53416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9429" y="2875204"/>
              <a:ext cx="8452671" cy="53416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6122" y="2875204"/>
            <a:ext cx="8452671" cy="5353654"/>
            <a:chOff x="9686122" y="2875204"/>
            <a:chExt cx="8452671" cy="53536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86122" y="2875204"/>
              <a:ext cx="8452671" cy="53536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08353" y="7792827"/>
            <a:ext cx="6794823" cy="827802"/>
            <a:chOff x="1808353" y="7792827"/>
            <a:chExt cx="6794823" cy="82780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08353" y="7792827"/>
              <a:ext cx="6794823" cy="8278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60824" y="7792827"/>
            <a:ext cx="6794823" cy="827802"/>
            <a:chOff x="10560824" y="7792827"/>
            <a:chExt cx="6794823" cy="82780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60824" y="7792827"/>
              <a:ext cx="6794823" cy="82780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52254" y="7957769"/>
            <a:ext cx="4249673" cy="54585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0421" y="385781"/>
            <a:ext cx="2496568" cy="46983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61906" y="384189"/>
            <a:ext cx="6797301" cy="46983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25659" y="9670552"/>
            <a:ext cx="3554198" cy="30284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36181" y="1398838"/>
            <a:ext cx="1502838" cy="52058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53280" y="1703279"/>
            <a:ext cx="4065780" cy="111579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79429" y="2875204"/>
            <a:ext cx="1106494" cy="1106494"/>
            <a:chOff x="979429" y="2875204"/>
            <a:chExt cx="1106494" cy="110649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9429" y="2875204"/>
              <a:ext cx="1106494" cy="110649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711403" y="2875204"/>
            <a:ext cx="1106494" cy="1106494"/>
            <a:chOff x="9711403" y="2875204"/>
            <a:chExt cx="1106494" cy="110649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11403" y="2875204"/>
              <a:ext cx="1106494" cy="110649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01146" y="2924322"/>
            <a:ext cx="999746" cy="96066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793449" y="2924322"/>
            <a:ext cx="1056888" cy="96066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758949" y="7969509"/>
            <a:ext cx="4382444" cy="54585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439582" y="9850292"/>
            <a:ext cx="2241069" cy="58306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D4CB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8515" y="2717333"/>
            <a:ext cx="4489771" cy="2837296"/>
            <a:chOff x="948515" y="2717333"/>
            <a:chExt cx="4489771" cy="28372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8515" y="2717333"/>
              <a:ext cx="4489771" cy="28372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13317" y="2731103"/>
            <a:ext cx="4348800" cy="2754392"/>
            <a:chOff x="6513317" y="2731103"/>
            <a:chExt cx="4348800" cy="27543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13317" y="2731103"/>
              <a:ext cx="4348800" cy="27543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15897" y="8954635"/>
            <a:ext cx="6343640" cy="737603"/>
            <a:chOff x="5515897" y="8954635"/>
            <a:chExt cx="6343640" cy="7376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15897" y="8954635"/>
              <a:ext cx="6343640" cy="73760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08253" y="9064004"/>
            <a:ext cx="6608136" cy="6711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0421" y="385781"/>
            <a:ext cx="2496568" cy="46983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61906" y="384189"/>
            <a:ext cx="6797301" cy="46983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25659" y="9670552"/>
            <a:ext cx="3554198" cy="30284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36181" y="1398838"/>
            <a:ext cx="1823581" cy="52058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83155" y="1655184"/>
            <a:ext cx="4684885" cy="115844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48515" y="2703564"/>
            <a:ext cx="670454" cy="670454"/>
            <a:chOff x="948515" y="2703564"/>
            <a:chExt cx="670454" cy="67045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8515" y="2703564"/>
              <a:ext cx="670454" cy="67045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509440" y="2737888"/>
            <a:ext cx="714754" cy="714754"/>
            <a:chOff x="6509440" y="2737888"/>
            <a:chExt cx="714754" cy="71475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09440" y="2737888"/>
              <a:ext cx="714754" cy="71475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78452" y="2626516"/>
            <a:ext cx="793719" cy="76044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497446" y="2695363"/>
            <a:ext cx="831815" cy="76045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004135" y="2717333"/>
            <a:ext cx="4428325" cy="2716393"/>
            <a:chOff x="12004135" y="2717333"/>
            <a:chExt cx="4428325" cy="271639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004135" y="2717333"/>
              <a:ext cx="4428325" cy="27163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008727" y="2717333"/>
            <a:ext cx="684223" cy="684223"/>
            <a:chOff x="12008727" y="2717333"/>
            <a:chExt cx="684223" cy="68422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008727" y="2717333"/>
              <a:ext cx="684223" cy="684223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989149" y="2647270"/>
            <a:ext cx="822290" cy="76044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78390" y="6092783"/>
            <a:ext cx="4420445" cy="2711559"/>
            <a:chOff x="978390" y="6092783"/>
            <a:chExt cx="4420445" cy="271155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78390" y="6092783"/>
              <a:ext cx="4420445" cy="271155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78390" y="6106553"/>
            <a:ext cx="684223" cy="684223"/>
            <a:chOff x="978390" y="6106553"/>
            <a:chExt cx="684223" cy="68422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78390" y="6106553"/>
              <a:ext cx="684223" cy="684223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78452" y="6022718"/>
            <a:ext cx="850862" cy="75853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477495" y="6092783"/>
            <a:ext cx="4420445" cy="2711559"/>
            <a:chOff x="6477495" y="6092783"/>
            <a:chExt cx="4420445" cy="271155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477495" y="6092783"/>
              <a:ext cx="4420445" cy="271155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487976" y="6092783"/>
            <a:ext cx="684223" cy="684223"/>
            <a:chOff x="6487976" y="6092783"/>
            <a:chExt cx="684223" cy="68422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487976" y="6092783"/>
              <a:ext cx="684223" cy="684223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445470" y="6050251"/>
            <a:ext cx="841338" cy="75852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2012015" y="6092783"/>
            <a:ext cx="4420445" cy="2711559"/>
            <a:chOff x="12012015" y="6092783"/>
            <a:chExt cx="4420445" cy="271155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012015" y="6092783"/>
              <a:ext cx="4420445" cy="271155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022496" y="6092783"/>
            <a:ext cx="684223" cy="684223"/>
            <a:chOff x="12022496" y="6092783"/>
            <a:chExt cx="684223" cy="684223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022496" y="6092783"/>
              <a:ext cx="684223" cy="684223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989149" y="6008951"/>
            <a:ext cx="841338" cy="758528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5439582" y="9850292"/>
            <a:ext cx="2241069" cy="58306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D4CB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9468" y="2889349"/>
            <a:ext cx="9588545" cy="6059450"/>
            <a:chOff x="329468" y="2889349"/>
            <a:chExt cx="9588545" cy="60594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9468" y="2889349"/>
              <a:ext cx="9588545" cy="60594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025" y="8494172"/>
            <a:ext cx="7463406" cy="909254"/>
            <a:chOff x="1219025" y="8494172"/>
            <a:chExt cx="7463406" cy="9092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25" y="8494172"/>
              <a:ext cx="7463406" cy="90925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16413" y="8698054"/>
            <a:ext cx="5643502" cy="5995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0421" y="385781"/>
            <a:ext cx="2496568" cy="46983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61906" y="384189"/>
            <a:ext cx="6797301" cy="46983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5659" y="9670552"/>
            <a:ext cx="3554198" cy="30284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8516" y="1394991"/>
            <a:ext cx="1502838" cy="52058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10421" y="1694704"/>
            <a:ext cx="5941704" cy="111579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439582" y="9850292"/>
            <a:ext cx="2241069" cy="58306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480016" y="4253916"/>
            <a:ext cx="6991513" cy="63425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227343" y="2838164"/>
            <a:ext cx="8589787" cy="124392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968866" y="5237802"/>
            <a:ext cx="9312392" cy="120417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844816" y="6401287"/>
            <a:ext cx="8275776" cy="63427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924536" y="7124901"/>
            <a:ext cx="5898233" cy="76759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828858" y="7750258"/>
            <a:ext cx="3180052" cy="63427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675675" y="4137583"/>
            <a:ext cx="866774" cy="76362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632119" y="6263175"/>
            <a:ext cx="835817" cy="76382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768351" y="7590378"/>
            <a:ext cx="721531" cy="76382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810479" y="6989168"/>
            <a:ext cx="889510" cy="77167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D4CB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0421" y="385781"/>
            <a:ext cx="2496568" cy="4698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61906" y="384189"/>
            <a:ext cx="6797301" cy="46983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5659" y="9670552"/>
            <a:ext cx="3554198" cy="3028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6181" y="949792"/>
            <a:ext cx="1823581" cy="5205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3155" y="1206137"/>
            <a:ext cx="7301428" cy="11157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09740" y="21769"/>
            <a:ext cx="4903728" cy="10285714"/>
            <a:chOff x="9809740" y="21769"/>
            <a:chExt cx="4903728" cy="102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09740" y="21769"/>
              <a:ext cx="4903728" cy="10285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439582" y="9850292"/>
            <a:ext cx="2241069" cy="58306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68984" y="4905003"/>
            <a:ext cx="8296265" cy="97825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0</Words>
  <Application>Microsoft Office PowerPoint</Application>
  <PresentationFormat>사용자 지정</PresentationFormat>
  <Paragraphs>0</Paragraphs>
  <Slides>14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유영찬</cp:lastModifiedBy>
  <cp:revision>5</cp:revision>
  <dcterms:created xsi:type="dcterms:W3CDTF">2022-09-18T00:28:13Z</dcterms:created>
  <dcterms:modified xsi:type="dcterms:W3CDTF">2022-09-17T16:35:51Z</dcterms:modified>
</cp:coreProperties>
</file>